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C08308-3C54-4617-A8D6-2D25D604721D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5B2A6F-5B8D-4453-81BF-F9FC0A1E699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4983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E0BAC5C-C92E-4D64-BB3A-94AE7A2023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674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5C63AD-CE72-47BB-9502-354A9C30B2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363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0AF284-885F-47D7-B294-4B4B0D0A2F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545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278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285D28-0AC4-44D5-9931-E5037B1A92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89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6006C0-6B79-40C4-A2EC-3E9A6912DF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454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CF6FD6-FBC8-4F3C-B707-D446C9ABB9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014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627375-E080-4AA5-84C4-28C28EDA27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12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E807B8-779C-4D36-8E73-E750CE5330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884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85A298-EBEC-4B1B-8177-8E7CBA5C75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97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CA4E2A-DC48-4AC7-A31C-900BDD8C35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997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praise, you servants of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sing praises to his holy name.</a:t>
            </a:r>
            <a:endParaRPr lang="en-NZ" dirty="0"/>
          </a:p>
          <a:p>
            <a:r>
              <a:rPr lang="en-GB" dirty="0"/>
              <a:t>		O blessed be the name 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his praise forevermore proclaim.</a:t>
            </a:r>
            <a:endParaRPr lang="en-NZ" dirty="0"/>
          </a:p>
          <a:p>
            <a:r>
              <a:rPr lang="en-GB" dirty="0"/>
              <a:t>	From east to west the praise 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endParaRPr lang="en-NZ" sz="2400" dirty="0"/>
          </a:p>
          <a:p>
            <a:r>
              <a:rPr lang="en-GB" dirty="0"/>
              <a:t>		each day is to be spread abroad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high above the earth,</a:t>
            </a:r>
            <a:endParaRPr lang="en-NZ" dirty="0"/>
          </a:p>
          <a:p>
            <a:r>
              <a:rPr lang="en-GB" dirty="0"/>
              <a:t>		his glory far above the sky.</a:t>
            </a:r>
            <a:endParaRPr lang="en-NZ" dirty="0"/>
          </a:p>
          <a:p>
            <a:r>
              <a:rPr lang="en-GB" dirty="0"/>
              <a:t>		Who else is like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God,</a:t>
            </a:r>
            <a:endParaRPr lang="en-NZ" dirty="0"/>
          </a:p>
          <a:p>
            <a:r>
              <a:rPr lang="en-GB" dirty="0"/>
              <a:t>		the one who sits enthroned on high?</a:t>
            </a:r>
            <a:endParaRPr lang="en-NZ" dirty="0"/>
          </a:p>
          <a:p>
            <a:r>
              <a:rPr lang="en-GB" dirty="0"/>
              <a:t>	He is the one who stoops down low</a:t>
            </a:r>
            <a:endParaRPr lang="en-NZ" dirty="0"/>
          </a:p>
          <a:p>
            <a:r>
              <a:rPr lang="en-GB" dirty="0"/>
              <a:t>		to look on </a:t>
            </a:r>
            <a:r>
              <a:rPr lang="en-GB" dirty="0" err="1"/>
              <a:t>heav’n</a:t>
            </a:r>
            <a:r>
              <a:rPr lang="en-GB" dirty="0"/>
              <a:t> and earth below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raises outcasts from the dust,</a:t>
            </a:r>
            <a:endParaRPr lang="en-NZ" dirty="0"/>
          </a:p>
          <a:p>
            <a:r>
              <a:rPr lang="en-GB" dirty="0"/>
              <a:t>		and from the ash heap lifts the poor,</a:t>
            </a:r>
            <a:endParaRPr lang="en-NZ" dirty="0"/>
          </a:p>
          <a:p>
            <a:r>
              <a:rPr lang="en-GB" dirty="0"/>
              <a:t>		exalting them to dignity,</a:t>
            </a:r>
            <a:endParaRPr lang="en-NZ" dirty="0"/>
          </a:p>
          <a:p>
            <a:r>
              <a:rPr lang="en-GB" dirty="0"/>
              <a:t>		with noblemen to sit secure.</a:t>
            </a:r>
            <a:endParaRPr lang="en-NZ" dirty="0"/>
          </a:p>
          <a:p>
            <a:r>
              <a:rPr lang="en-GB" dirty="0"/>
              <a:t>	The childless woman he’ll reward</a:t>
            </a:r>
            <a:endParaRPr lang="en-NZ" dirty="0"/>
          </a:p>
          <a:p>
            <a:r>
              <a:rPr lang="en-GB" dirty="0"/>
              <a:t>		with home and children. 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English traditional </a:t>
            </a:r>
            <a:r>
              <a:rPr lang="en-GB" sz="1000" dirty="0" smtClean="0"/>
              <a:t>melody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2014-02-24T08:31:10Z</dcterms:created>
  <dcterms:modified xsi:type="dcterms:W3CDTF">2014-02-24T08:32:39Z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